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1118A0-0C80-4830-A572-9CFC5BEFE6C2}" v="24" dt="2025-11-06T13:42:31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702" autoAdjust="0"/>
  </p:normalViewPr>
  <p:slideViewPr>
    <p:cSldViewPr snapToGrid="0">
      <p:cViewPr varScale="1">
        <p:scale>
          <a:sx n="45" d="100"/>
          <a:sy n="45" d="100"/>
        </p:scale>
        <p:origin x="43" y="6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 ÇELİK" userId="34d87de4-ba94-4583-91df-f2b7dcf47860" providerId="ADAL" clId="{AE4EC328-CD05-4E08-9265-3869C2394882}"/>
    <pc:docChg chg="undo redo custSel addSld delSld modSld modMainMaster">
      <pc:chgData name="BERNA ÇELİK" userId="34d87de4-ba94-4583-91df-f2b7dcf47860" providerId="ADAL" clId="{AE4EC328-CD05-4E08-9265-3869C2394882}" dt="2025-11-06T13:43:17.447" v="55" actId="478"/>
      <pc:docMkLst>
        <pc:docMk/>
      </pc:docMkLst>
      <pc:sldChg chg="addSp delSp modSp mod setBg">
        <pc:chgData name="BERNA ÇELİK" userId="34d87de4-ba94-4583-91df-f2b7dcf47860" providerId="ADAL" clId="{AE4EC328-CD05-4E08-9265-3869C2394882}" dt="2025-11-06T13:42:31.615" v="45"/>
        <pc:sldMkLst>
          <pc:docMk/>
          <pc:sldMk cId="2117416297" sldId="256"/>
        </pc:sldMkLst>
        <pc:picChg chg="del">
          <ac:chgData name="BERNA ÇELİK" userId="34d87de4-ba94-4583-91df-f2b7dcf47860" providerId="ADAL" clId="{AE4EC328-CD05-4E08-9265-3869C2394882}" dt="2025-11-06T13:29:13.638" v="4" actId="478"/>
          <ac:picMkLst>
            <pc:docMk/>
            <pc:sldMk cId="2117416297" sldId="256"/>
            <ac:picMk id="9" creationId="{DAC0C422-CF12-4388-2648-6CFD43635AE9}"/>
          </ac:picMkLst>
        </pc:picChg>
        <pc:picChg chg="add del mod ord">
          <ac:chgData name="BERNA ÇELİK" userId="34d87de4-ba94-4583-91df-f2b7dcf47860" providerId="ADAL" clId="{AE4EC328-CD05-4E08-9265-3869C2394882}" dt="2025-11-06T13:29:15.787" v="5" actId="478"/>
          <ac:picMkLst>
            <pc:docMk/>
            <pc:sldMk cId="2117416297" sldId="256"/>
            <ac:picMk id="11" creationId="{DC12271A-9610-C77F-512A-F2D822E47896}"/>
          </ac:picMkLst>
        </pc:picChg>
        <pc:picChg chg="add del mod modVis">
          <ac:chgData name="BERNA ÇELİK" userId="34d87de4-ba94-4583-91df-f2b7dcf47860" providerId="ADAL" clId="{AE4EC328-CD05-4E08-9265-3869C2394882}" dt="2025-11-06T13:42:04.319" v="41" actId="478"/>
          <ac:picMkLst>
            <pc:docMk/>
            <pc:sldMk cId="2117416297" sldId="256"/>
            <ac:picMk id="13" creationId="{1D104250-767F-E696-DA4A-B4AEDE23064B}"/>
          </ac:picMkLst>
        </pc:picChg>
      </pc:sldChg>
      <pc:sldChg chg="addSp delSp modSp new del mod">
        <pc:chgData name="BERNA ÇELİK" userId="34d87de4-ba94-4583-91df-f2b7dcf47860" providerId="ADAL" clId="{AE4EC328-CD05-4E08-9265-3869C2394882}" dt="2025-11-06T13:35:57.890" v="27" actId="680"/>
        <pc:sldMkLst>
          <pc:docMk/>
          <pc:sldMk cId="317546795" sldId="257"/>
        </pc:sldMkLst>
        <pc:spChg chg="add del mod">
          <ac:chgData name="BERNA ÇELİK" userId="34d87de4-ba94-4583-91df-f2b7dcf47860" providerId="ADAL" clId="{AE4EC328-CD05-4E08-9265-3869C2394882}" dt="2025-11-06T13:35:57.427" v="26" actId="478"/>
          <ac:spMkLst>
            <pc:docMk/>
            <pc:sldMk cId="317546795" sldId="257"/>
            <ac:spMk id="2" creationId="{525F3EB9-F97B-1742-BECF-C1C9F5C99811}"/>
          </ac:spMkLst>
        </pc:spChg>
        <pc:spChg chg="add del">
          <ac:chgData name="BERNA ÇELİK" userId="34d87de4-ba94-4583-91df-f2b7dcf47860" providerId="ADAL" clId="{AE4EC328-CD05-4E08-9265-3869C2394882}" dt="2025-11-06T13:35:56.644" v="24" actId="478"/>
          <ac:spMkLst>
            <pc:docMk/>
            <pc:sldMk cId="317546795" sldId="257"/>
            <ac:spMk id="3" creationId="{35735AF7-99A8-B2CE-572C-478D0B6C7547}"/>
          </ac:spMkLst>
        </pc:spChg>
        <pc:graphicFrameChg chg="add del modGraphic">
          <ac:chgData name="BERNA ÇELİK" userId="34d87de4-ba94-4583-91df-f2b7dcf47860" providerId="ADAL" clId="{AE4EC328-CD05-4E08-9265-3869C2394882}" dt="2025-11-06T13:35:57.184" v="25" actId="27309"/>
          <ac:graphicFrameMkLst>
            <pc:docMk/>
            <pc:sldMk cId="317546795" sldId="257"/>
            <ac:graphicFrameMk id="5" creationId="{D4FFF20E-6CA9-49C4-B8E7-45A066F7F7EB}"/>
          </ac:graphicFrameMkLst>
        </pc:graphicFrameChg>
      </pc:sldChg>
      <pc:sldChg chg="delSp modSp new del mod">
        <pc:chgData name="BERNA ÇELİK" userId="34d87de4-ba94-4583-91df-f2b7dcf47860" providerId="ADAL" clId="{AE4EC328-CD05-4E08-9265-3869C2394882}" dt="2025-11-06T13:42:44.970" v="50" actId="2696"/>
        <pc:sldMkLst>
          <pc:docMk/>
          <pc:sldMk cId="1111990725" sldId="257"/>
        </pc:sldMkLst>
        <pc:spChg chg="del">
          <ac:chgData name="BERNA ÇELİK" userId="34d87de4-ba94-4583-91df-f2b7dcf47860" providerId="ADAL" clId="{AE4EC328-CD05-4E08-9265-3869C2394882}" dt="2025-11-06T13:42:38.264" v="47" actId="478"/>
          <ac:spMkLst>
            <pc:docMk/>
            <pc:sldMk cId="1111990725" sldId="257"/>
            <ac:spMk id="2" creationId="{B0A57E61-8C66-FFA8-F690-DA4CA50121CC}"/>
          </ac:spMkLst>
        </pc:spChg>
        <pc:spChg chg="del mod">
          <ac:chgData name="BERNA ÇELİK" userId="34d87de4-ba94-4583-91df-f2b7dcf47860" providerId="ADAL" clId="{AE4EC328-CD05-4E08-9265-3869C2394882}" dt="2025-11-06T13:42:41.248" v="49" actId="478"/>
          <ac:spMkLst>
            <pc:docMk/>
            <pc:sldMk cId="1111990725" sldId="257"/>
            <ac:spMk id="3" creationId="{FCBA63A0-2A58-77C3-3B20-2DC774370634}"/>
          </ac:spMkLst>
        </pc:spChg>
      </pc:sldChg>
      <pc:sldChg chg="modSp new del mod">
        <pc:chgData name="BERNA ÇELİK" userId="34d87de4-ba94-4583-91df-f2b7dcf47860" providerId="ADAL" clId="{AE4EC328-CD05-4E08-9265-3869C2394882}" dt="2025-11-06T13:30:27.402" v="9" actId="2696"/>
        <pc:sldMkLst>
          <pc:docMk/>
          <pc:sldMk cId="1602453251" sldId="257"/>
        </pc:sldMkLst>
        <pc:spChg chg="mod modVis">
          <ac:chgData name="BERNA ÇELİK" userId="34d87de4-ba94-4583-91df-f2b7dcf47860" providerId="ADAL" clId="{AE4EC328-CD05-4E08-9265-3869C2394882}" dt="2025-11-06T13:30:21.878" v="8" actId="33934"/>
          <ac:spMkLst>
            <pc:docMk/>
            <pc:sldMk cId="1602453251" sldId="257"/>
            <ac:spMk id="2" creationId="{41FF784D-9F28-C28A-3405-0DE864AB6EA1}"/>
          </ac:spMkLst>
        </pc:spChg>
        <pc:spChg chg="mod modVis">
          <ac:chgData name="BERNA ÇELİK" userId="34d87de4-ba94-4583-91df-f2b7dcf47860" providerId="ADAL" clId="{AE4EC328-CD05-4E08-9265-3869C2394882}" dt="2025-11-06T13:30:21.878" v="8" actId="33934"/>
          <ac:spMkLst>
            <pc:docMk/>
            <pc:sldMk cId="1602453251" sldId="257"/>
            <ac:spMk id="3" creationId="{C9AA2DD4-E564-B19E-118C-CC29B2CCE688}"/>
          </ac:spMkLst>
        </pc:spChg>
      </pc:sldChg>
      <pc:sldChg chg="new del">
        <pc:chgData name="BERNA ÇELİK" userId="34d87de4-ba94-4583-91df-f2b7dcf47860" providerId="ADAL" clId="{AE4EC328-CD05-4E08-9265-3869C2394882}" dt="2025-11-06T13:42:49.073" v="52" actId="2696"/>
        <pc:sldMkLst>
          <pc:docMk/>
          <pc:sldMk cId="2253034957" sldId="257"/>
        </pc:sldMkLst>
      </pc:sldChg>
      <pc:sldChg chg="delSp new mod">
        <pc:chgData name="BERNA ÇELİK" userId="34d87de4-ba94-4583-91df-f2b7dcf47860" providerId="ADAL" clId="{AE4EC328-CD05-4E08-9265-3869C2394882}" dt="2025-11-06T13:43:17.447" v="55" actId="478"/>
        <pc:sldMkLst>
          <pc:docMk/>
          <pc:sldMk cId="2509517416" sldId="257"/>
        </pc:sldMkLst>
        <pc:spChg chg="del">
          <ac:chgData name="BERNA ÇELİK" userId="34d87de4-ba94-4583-91df-f2b7dcf47860" providerId="ADAL" clId="{AE4EC328-CD05-4E08-9265-3869C2394882}" dt="2025-11-06T13:43:16.592" v="54" actId="478"/>
          <ac:spMkLst>
            <pc:docMk/>
            <pc:sldMk cId="2509517416" sldId="257"/>
            <ac:spMk id="2" creationId="{B0C2DF89-6C16-6E14-675A-2DE39282D26C}"/>
          </ac:spMkLst>
        </pc:spChg>
        <pc:spChg chg="del">
          <ac:chgData name="BERNA ÇELİK" userId="34d87de4-ba94-4583-91df-f2b7dcf47860" providerId="ADAL" clId="{AE4EC328-CD05-4E08-9265-3869C2394882}" dt="2025-11-06T13:43:17.447" v="55" actId="478"/>
          <ac:spMkLst>
            <pc:docMk/>
            <pc:sldMk cId="2509517416" sldId="257"/>
            <ac:spMk id="3" creationId="{8CC9A789-34DC-F037-E5FB-212B2BEA0F17}"/>
          </ac:spMkLst>
        </pc:spChg>
      </pc:sldChg>
      <pc:sldChg chg="new del">
        <pc:chgData name="BERNA ÇELİK" userId="34d87de4-ba94-4583-91df-f2b7dcf47860" providerId="ADAL" clId="{AE4EC328-CD05-4E08-9265-3869C2394882}" dt="2025-11-06T13:27:08.518" v="1" actId="680"/>
        <pc:sldMkLst>
          <pc:docMk/>
          <pc:sldMk cId="2929021176" sldId="257"/>
        </pc:sldMkLst>
      </pc:sldChg>
      <pc:sldMasterChg chg="setBg modSldLayout">
        <pc:chgData name="BERNA ÇELİK" userId="34d87de4-ba94-4583-91df-f2b7dcf47860" providerId="ADAL" clId="{AE4EC328-CD05-4E08-9265-3869C2394882}" dt="2025-11-06T13:42:31.615" v="45"/>
        <pc:sldMasterMkLst>
          <pc:docMk/>
          <pc:sldMasterMk cId="4098586992" sldId="2147483648"/>
        </pc:sldMasterMkLst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3517059277" sldId="2147483649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2321057143" sldId="2147483650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3744895839" sldId="2147483651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3045165796" sldId="2147483652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736150905" sldId="2147483653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628609157" sldId="2147483654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4192929040" sldId="2147483655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3269580456" sldId="2147483656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1943086306" sldId="2147483657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1844171346" sldId="2147483658"/>
          </pc:sldLayoutMkLst>
        </pc:sldLayoutChg>
        <pc:sldLayoutChg chg="setBg">
          <pc:chgData name="BERNA ÇELİK" userId="34d87de4-ba94-4583-91df-f2b7dcf47860" providerId="ADAL" clId="{AE4EC328-CD05-4E08-9265-3869C2394882}" dt="2025-11-06T13:42:31.615" v="45"/>
          <pc:sldLayoutMkLst>
            <pc:docMk/>
            <pc:sldMasterMk cId="4098586992" sldId="2147483648"/>
            <pc:sldLayoutMk cId="93149257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4EBA77-E1CA-D713-D53B-6074C5855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B81218A-C2DB-EE33-F5CE-B494331F0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DD0D04E-C7F0-7168-0ED3-16FDC060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4B0AD01-C902-48F3-FC58-C40FDE680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78A04A-38F6-0401-0C44-689123F3D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059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BB606F-CC1E-4993-4212-A5B452994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189FDB-7F61-31CB-62ED-D2E9463BB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1E8A36-1879-5B4C-E834-23D56F4D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97D42F-5E05-EB29-7FBA-919C5C81A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D61E7E-50E6-6B9B-2B54-446C00D3A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417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F6A6481-8556-DBDE-94C0-4C214148C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331F00-E940-7B4A-6BE5-F79015802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FB5240-8226-92E7-6D4A-CBB252AED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0C9584F-E725-86BB-46F8-291E7659A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4C1D1C-C24B-F642-A484-E1705E22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1492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C2C991-22C6-3475-A78C-CF154C084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D5B4E0-5527-76EA-5610-970C24FBA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DECDBE-4D49-28FF-3A87-385228E6F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A41EF-EB06-0D98-E399-16178AAD4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F4BB3-8E9B-2F85-5920-DC174121C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05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C0C679-C4FD-7C65-F2AF-39298BEC9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384F19A-622F-EBEE-3CEC-5F559A411A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2CBB18-19B5-38CC-0F97-4536F4A1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26B4D1-FCDA-AC6E-4E6A-D2B4AB12F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F3BAF0-7BCE-91E7-C228-186961ED5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89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113BE6-1D27-6B00-C12D-8676848B5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471089-F18F-EC9B-1B10-87A0F7D48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D0BE60-6669-FE35-50CE-AD51CAF74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13DEDD9-D8E2-35B4-840B-756C9AE70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88D728E-16A1-6849-B04C-3A3D71B6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660C52F-6433-689A-EBE5-7E408E735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16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3C5517-5F1F-2B1A-5245-F97A21DC0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BC57EF-6189-9A42-972C-799DEB6DF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4C31520-EA91-5FEC-D028-7FB7F725B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2EFC137-A179-AA8E-2B7C-06040E7669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371AACC-0CC6-1027-DF71-CB346D088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7A86B3D-E449-9032-28CF-4FF5C5C5D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F108C06-F322-A534-263D-BE13F7E1B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8177882-0947-6CFA-9A29-2DD1EE029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15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8D5ACF-B54C-91C9-F9D7-011696BE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ACD5D8B-F171-DA19-743F-2B5EEEFC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F321B92-BECC-A5C4-820F-2C3A1814A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D4DE3FF-D3D5-F780-2ACD-EF8DC99B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609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41AC4C9-1DB2-40CE-F1FD-E90E0B9C3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53DDF01-5EC3-E810-DCA7-6DBCE0973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5952EE3-0DEE-4741-22C0-18EBD3CE2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929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46A0BF-725F-E117-3AD1-2F70356A3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CE48D5-6856-95EF-E0F6-A391B0028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846FC17-52FF-DD07-ADB1-07AC4B58A4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1E4433E-D6AD-A4D6-101E-48A222C4B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0EA3B14-D73F-232B-B044-F08B0382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A5EEB8-862D-2EAE-B197-A3788B606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58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3FD3B1-31F3-41D6-B8FA-11FDF27A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E62E345-DD5B-8658-7A1D-C67CC3D50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2FFD681-FD40-6AAC-175A-FE1D730F0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B3F5B6-CB9A-C791-84EE-94A282F3B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F396376-16E9-ADF0-BFE8-2127258DD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926F8A-516C-9B2D-08EA-3E39A5E04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08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CBBA0C7-5BD0-5F57-5476-76CC770E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EA1B0ED-7CCB-0092-85E8-834D77BBD5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233C85-7192-6427-3223-E0FE029EB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05974-E022-4369-BB75-47E5FB63215C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5986A0-5F12-498A-C0D1-3C92DE3AC2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621213-47A1-DEAD-0B68-B8DA71810D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9DF3E-481C-4A54-B256-70C4102E62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58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741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9517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BERNA ÇELİK</dc:creator>
  <cp:lastModifiedBy>BERNA ÇELİK</cp:lastModifiedBy>
  <cp:revision>1</cp:revision>
  <dcterms:created xsi:type="dcterms:W3CDTF">2025-11-06T13:13:57Z</dcterms:created>
  <dcterms:modified xsi:type="dcterms:W3CDTF">2025-11-06T13:43:18Z</dcterms:modified>
</cp:coreProperties>
</file>